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1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4886-3837-4989-BD70-E957E9ECBE4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A161-B142-4949-BC38-4F84E96D346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4886-3837-4989-BD70-E957E9ECBE4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A161-B142-4949-BC38-4F84E96D346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4886-3837-4989-BD70-E957E9ECBE4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A161-B142-4949-BC38-4F84E96D34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4886-3837-4989-BD70-E957E9ECBE4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A161-B142-4949-BC38-4F84E96D346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4886-3837-4989-BD70-E957E9ECBE4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A161-B142-4949-BC38-4F84E96D346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4886-3837-4989-BD70-E957E9ECBE4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A161-B142-4949-BC38-4F84E96D34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4886-3837-4989-BD70-E957E9ECBE4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A161-B142-4949-BC38-4F84E96D34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4886-3837-4989-BD70-E957E9ECBE4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A161-B142-4949-BC38-4F84E96D34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4886-3837-4989-BD70-E957E9ECBE4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A161-B142-4949-BC38-4F84E96D346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4886-3837-4989-BD70-E957E9ECBE4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A161-B142-4949-BC38-4F84E96D34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4886-3837-4989-BD70-E957E9ECBE4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A161-B142-4949-BC38-4F84E96D34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0A84886-3837-4989-BD70-E957E9ECBE47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1E2A161-B142-4949-BC38-4F84E96D346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miningwiki.ru/wiki/%D0%A1%D0%BA%D0%B2%D0%B0%D0%B6%D0%B8%D0%BD%D0%B0" TargetMode="External"/><Relationship Id="rId2" Type="http://schemas.openxmlformats.org/officeDocument/2006/relationships/hyperlink" Target="http://miningwiki.ru/wiki/%D0%A8%D0%BF%D1%83%D1%80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1412776"/>
            <a:ext cx="7175351" cy="3512681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Бурение шпуров и скважин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4761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7624" y="337128"/>
            <a:ext cx="6984776" cy="6478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80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Бурение шпуров</a:t>
            </a:r>
            <a:endParaRPr lang="en-US" sz="2400" b="1" dirty="0" smtClean="0">
              <a:solidFill>
                <a:srgbClr val="000000"/>
              </a:solidFill>
              <a:effectLst/>
              <a:latin typeface="Times New Roman"/>
              <a:ea typeface="Times New Roman"/>
            </a:endParaRPr>
          </a:p>
          <a:p>
            <a:pPr algn="just">
              <a:spcBef>
                <a:spcPts val="480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Перфоратор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 (бурильный молоток) — машина ударного действия для бурения </a:t>
            </a:r>
            <a:r>
              <a:rPr lang="ru-RU" sz="2400" u="sng" dirty="0" smtClean="0">
                <a:solidFill>
                  <a:srgbClr val="5A3696"/>
                </a:solidFill>
                <a:effectLst/>
                <a:latin typeface="Times New Roman"/>
                <a:ea typeface="Times New Roman"/>
                <a:hlinkClick r:id="rId2" tooltip="Шпур"/>
              </a:rPr>
              <a:t>шпуров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 (реже </a:t>
            </a:r>
            <a:r>
              <a:rPr lang="ru-RU" sz="2400" u="sng" dirty="0" smtClean="0">
                <a:solidFill>
                  <a:srgbClr val="5A3696"/>
                </a:solidFill>
                <a:effectLst/>
                <a:latin typeface="Times New Roman"/>
                <a:ea typeface="Times New Roman"/>
                <a:hlinkClick r:id="rId3" tooltip="Скважина"/>
              </a:rPr>
              <a:t>скважин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). Современный перфоратор представляет собой машину молоткового типа, в которой поршень-ударник, совершая поступательно-возвратные движения, наносит удары по хвостовику вращающегося бура с закреплённой на нём буровой коронкой.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 algn="just">
              <a:spcBef>
                <a:spcPts val="480"/>
              </a:spcBef>
              <a:spcAft>
                <a:spcPts val="0"/>
              </a:spcAft>
            </a:pPr>
            <a:r>
              <a:rPr lang="ru-RU" sz="2400" u="sng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Классификация перфораторов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ts val="1780"/>
              </a:lnSpc>
              <a:spcAft>
                <a:spcPts val="120"/>
              </a:spcAft>
              <a:buSzPts val="1000"/>
              <a:buFont typeface="Wingdings"/>
              <a:buChar char=""/>
              <a:tabLst>
                <a:tab pos="457200" algn="l"/>
              </a:tabLst>
            </a:pPr>
            <a:r>
              <a:rPr lang="ru-RU" sz="2400" u="sng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ручные, или переносные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, массой 10-30 кг для бурения шпуров глубиной до 3 м, диаметром до 46 мм (во время работы эти молотки держат в руках или устанавливают на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пневмоподдержках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);</a:t>
            </a: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ts val="1780"/>
              </a:lnSpc>
              <a:spcAft>
                <a:spcPts val="120"/>
              </a:spcAft>
              <a:buSzPts val="1000"/>
              <a:buFont typeface="Wingdings"/>
              <a:buChar char=""/>
              <a:tabLst>
                <a:tab pos="457200" algn="l"/>
              </a:tabLst>
            </a:pPr>
            <a:r>
              <a:rPr lang="ru-RU" sz="2400" u="sng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колонковые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массой 50-70 кг (глубина шпуров и скважин до 25 м, диаметр до 85 мм), устанавливаемые на колонках (реже) или манипуляторах буровых кареток;</a:t>
            </a: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ts val="1780"/>
              </a:lnSpc>
              <a:spcAft>
                <a:spcPts val="120"/>
              </a:spcAft>
              <a:buSzPts val="1000"/>
              <a:buFont typeface="Wingdings"/>
              <a:buChar char=""/>
              <a:tabLst>
                <a:tab pos="457200" algn="l"/>
              </a:tabLst>
            </a:pPr>
            <a:r>
              <a:rPr lang="ru-RU" sz="2400" u="sng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телескопные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массой 40-50 кг для бурения шпуров и скважин (глубина до 15 м, диаметр до 85 мм), направленных вверх.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82136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фото\Шуб.24.05.08\IMG_149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736" y="1124744"/>
            <a:ext cx="5328557" cy="4680519"/>
          </a:xfrm>
          <a:prstGeom prst="rect">
            <a:avLst/>
          </a:prstGeom>
          <a:noFill/>
          <a:ln w="19050">
            <a:solidFill>
              <a:srgbClr val="0033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1196397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335846"/>
            <a:ext cx="662473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      Рабочей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частью перфораторов являются долотчатый буровой    инструмент, крестообразные и звездчатые буры и коронки. Форма и материал бурового инструмента зависят от свойств (крепости, вязкости и т. п.) и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Times New Roman"/>
              </a:rPr>
              <a:t>трещиноватости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   грунтов.</a:t>
            </a:r>
            <a:endParaRPr lang="ru-RU" sz="2000" dirty="0" smtClean="0">
              <a:effectLst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         Шпуры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глубиной до 2,5 м и диаметром до 45 мм бурят ручными легкими (до 20 кг) и средними (до 25 кг) перфораторами; глубиной более 2,5 м и диаметром 47...75 мм — тяжелыми (до 35 кг), устанавливаемыми на специальных тележках или треногах.</a:t>
            </a:r>
            <a:endParaRPr lang="ru-RU" sz="2000" dirty="0" smtClean="0">
              <a:effectLst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          Электросверла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— легкие с ручной подачей и тяжелые с автоматической — применяют для вращательного бурения шпуров диаметром до 46 мм и глубиной до 5 м в породах различной твердости. Рабочим органом любого сверла является сменный резец, укрепляемый на конце буровой штанги. При эксплуатации ручного электросверла осевое давление создается за счет мускульной энергии бурильщика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        Самоходные буровые установки </a:t>
            </a:r>
            <a:r>
              <a:rPr lang="ru-RU" sz="2000" dirty="0" err="1" smtClean="0">
                <a:solidFill>
                  <a:srgbClr val="000000"/>
                </a:solidFill>
                <a:latin typeface="Times New Roman"/>
              </a:rPr>
              <a:t>Пароматик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2000" dirty="0" err="1" smtClean="0">
                <a:solidFill>
                  <a:srgbClr val="000000"/>
                </a:solidFill>
                <a:latin typeface="Times New Roman"/>
              </a:rPr>
              <a:t>Бумер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.      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0728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1443841"/>
            <a:ext cx="691276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u="sng" dirty="0" smtClean="0">
                <a:solidFill>
                  <a:srgbClr val="333333"/>
                </a:solidFill>
                <a:effectLst/>
                <a:latin typeface="Times New Roman"/>
              </a:rPr>
              <a:t>Бурение скважин</a:t>
            </a:r>
            <a:endParaRPr lang="ru-RU" sz="2000" dirty="0" smtClean="0">
              <a:effectLst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            Бурение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скважин производят ударным (ударно-канатным), ударно-вращательным, вращательным и вибрационным способами.</a:t>
            </a:r>
            <a:endParaRPr lang="ru-RU" sz="2000" dirty="0" smtClean="0">
              <a:effectLst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          Ударно-канатные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буровые станки (БУ-20-2м, БУ-20-2у, БС-1м) используют только в разнородных и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Times New Roman"/>
              </a:rPr>
              <a:t>разнопрочных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 грунтах, а также для бурения разведочных скважин при диаметре их 150... ...350 мм и глубине до 50 м. Из-за отсутствия резервов увеличения мощности и производительности эти станки для бурения взрывных скважин в однородных грунтах не применяются.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01678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97346"/>
            <a:ext cx="712879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      Станки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с погружными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Times New Roman"/>
              </a:rPr>
              <a:t>пневмоударниками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 применяются для бурения скважин диаметром 100...200 мм и глубиной до 30 м только в труднобуримых и абразивных скальных грунтах.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                 Производительность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станков с погружными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Times New Roman"/>
              </a:rPr>
              <a:t>пневмо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-ударниками 10...35 м/смену, а затраты в 1,5—2,5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Times New Roman"/>
              </a:rPr>
              <a:t>рчза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 выше, чем при шарошечном бурении. Станки конструктивно просты; возможно многошпиндельное бурение. Основные их недостатки — малая стойкость буровых коронок, низкая производительность и большое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Times New Roman"/>
              </a:rPr>
              <a:t>пылеобразо-вание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.</a:t>
            </a:r>
            <a:endParaRPr lang="ru-RU" sz="2000" dirty="0" smtClean="0">
              <a:effectLst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      Станки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шнекового бурения широко применяются для бурения вертикальных и наклонных скважин диаметром 125... ...160 мм и глубиной до 25м в плотных и полускальных грунтах (аргиллите, мягком известняке, мергеле и т. п.). Производительность от 15 до 100 м/смену. Станки просты в эксплуатации, при их работе обеспечиваются благоприятные санитарно-гигиенические условия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</a:rPr>
              <a:t>. 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84097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 fontAlgn="base">
              <a:spcBef>
                <a:spcPts val="960"/>
              </a:spcBef>
              <a:spcAft>
                <a:spcPts val="0"/>
              </a:spcAft>
              <a:buNone/>
            </a:pPr>
            <a:r>
              <a:rPr lang="ru-RU" sz="1400" dirty="0" err="1">
                <a:solidFill>
                  <a:srgbClr val="000000"/>
                </a:solidFill>
                <a:effectLst/>
                <a:latin typeface="Arial"/>
                <a:ea typeface="+mn-ea"/>
                <a:cs typeface="+mn-cs"/>
              </a:rPr>
              <a:t>Обуривание</a:t>
            </a:r>
            <a:r>
              <a:rPr lang="ru-RU" sz="1400" dirty="0">
                <a:solidFill>
                  <a:srgbClr val="000000"/>
                </a:solidFill>
                <a:effectLst/>
                <a:latin typeface="Arial"/>
                <a:ea typeface="+mn-ea"/>
                <a:cs typeface="+mn-cs"/>
              </a:rPr>
              <a:t> взрывных скважин ведется с помощью ЛПС и самоходной буровой установки «</a:t>
            </a:r>
            <a:r>
              <a:rPr lang="ru-RU" sz="1400" dirty="0" err="1">
                <a:solidFill>
                  <a:srgbClr val="000000"/>
                </a:solidFill>
                <a:effectLst/>
                <a:latin typeface="Arial"/>
                <a:ea typeface="+mn-ea"/>
                <a:cs typeface="+mn-cs"/>
              </a:rPr>
              <a:t>Соломатик</a:t>
            </a:r>
            <a:r>
              <a:rPr lang="ru-RU" sz="1400" dirty="0">
                <a:solidFill>
                  <a:srgbClr val="000000"/>
                </a:solidFill>
                <a:effectLst/>
                <a:latin typeface="Arial"/>
                <a:ea typeface="+mn-ea"/>
                <a:cs typeface="+mn-cs"/>
              </a:rPr>
              <a:t>»</a:t>
            </a:r>
            <a:r>
              <a:rPr lang="ru-RU" sz="1400" dirty="0">
                <a:effectLst/>
                <a:latin typeface="Times New Roman"/>
                <a:ea typeface="Times New Roman"/>
              </a:rPr>
              <a:t/>
            </a:r>
            <a:br>
              <a:rPr lang="ru-RU" sz="1400" dirty="0">
                <a:effectLst/>
                <a:latin typeface="Times New Roman"/>
                <a:ea typeface="Times New Roman"/>
              </a:rPr>
            </a:br>
            <a:r>
              <a:rPr lang="ru-RU" sz="1400" dirty="0">
                <a:solidFill>
                  <a:srgbClr val="000000"/>
                </a:solidFill>
                <a:effectLst/>
                <a:latin typeface="Arial"/>
                <a:ea typeface="+mn-ea"/>
                <a:cs typeface="+mn-cs"/>
              </a:rPr>
              <a:t>Годовой объем бурения:</a:t>
            </a:r>
            <a:r>
              <a:rPr lang="ru-RU" sz="1400" dirty="0">
                <a:effectLst/>
                <a:latin typeface="Times New Roman"/>
                <a:ea typeface="Times New Roman"/>
              </a:rPr>
              <a:t/>
            </a:r>
            <a:br>
              <a:rPr lang="ru-RU" sz="1400" dirty="0">
                <a:effectLst/>
                <a:latin typeface="Times New Roman"/>
                <a:ea typeface="Times New Roman"/>
              </a:rPr>
            </a:br>
            <a:r>
              <a:rPr lang="ru-RU" sz="1400" dirty="0">
                <a:solidFill>
                  <a:srgbClr val="000000"/>
                </a:solidFill>
                <a:effectLst/>
                <a:latin typeface="Arial"/>
                <a:ea typeface="+mn-ea"/>
                <a:cs typeface="+mn-cs"/>
              </a:rPr>
              <a:t>			- ЛПС             - 133 600п.м.</a:t>
            </a:r>
            <a:r>
              <a:rPr lang="ru-RU" sz="1400" dirty="0">
                <a:effectLst/>
                <a:latin typeface="Times New Roman"/>
                <a:ea typeface="Times New Roman"/>
              </a:rPr>
              <a:t/>
            </a:r>
            <a:br>
              <a:rPr lang="ru-RU" sz="1400" dirty="0">
                <a:effectLst/>
                <a:latin typeface="Times New Roman"/>
                <a:ea typeface="Times New Roman"/>
              </a:rPr>
            </a:br>
            <a:r>
              <a:rPr lang="ru-RU" sz="1400" dirty="0">
                <a:solidFill>
                  <a:srgbClr val="000000"/>
                </a:solidFill>
                <a:effectLst/>
                <a:latin typeface="Arial"/>
                <a:ea typeface="+mn-ea"/>
                <a:cs typeface="+mn-cs"/>
              </a:rPr>
              <a:t>			- </a:t>
            </a:r>
            <a:r>
              <a:rPr lang="ru-RU" sz="1400" dirty="0" err="1">
                <a:solidFill>
                  <a:srgbClr val="000000"/>
                </a:solidFill>
                <a:effectLst/>
                <a:latin typeface="Arial"/>
                <a:ea typeface="+mn-ea"/>
                <a:cs typeface="+mn-cs"/>
              </a:rPr>
              <a:t>Соломатик</a:t>
            </a:r>
            <a:r>
              <a:rPr lang="ru-RU" sz="1400" dirty="0">
                <a:solidFill>
                  <a:srgbClr val="000000"/>
                </a:solidFill>
                <a:effectLst/>
                <a:latin typeface="Arial"/>
                <a:ea typeface="+mn-ea"/>
                <a:cs typeface="+mn-cs"/>
              </a:rPr>
              <a:t>  -  50 400п.м.</a:t>
            </a:r>
            <a:r>
              <a:rPr lang="ru-RU" sz="1400" dirty="0">
                <a:effectLst/>
                <a:latin typeface="Times New Roman"/>
                <a:ea typeface="Times New Roman"/>
              </a:rPr>
              <a:t/>
            </a:r>
            <a:br>
              <a:rPr lang="ru-RU" sz="1400" dirty="0">
                <a:effectLst/>
                <a:latin typeface="Times New Roman"/>
                <a:ea typeface="Times New Roman"/>
              </a:rPr>
            </a:br>
            <a:endParaRPr lang="ru-RU" sz="1400" dirty="0"/>
          </a:p>
        </p:txBody>
      </p:sp>
      <p:pic>
        <p:nvPicPr>
          <p:cNvPr id="5" name="Picture 9" descr="LRMZ2"/>
          <p:cNvPicPr>
            <a:picLocks noGrp="1"/>
          </p:cNvPicPr>
          <p:nvPr>
            <p:ph sz="quarter" idx="13"/>
          </p:nvPr>
        </p:nvPicPr>
        <p:blipFill>
          <a:blip r:embed="rId2">
            <a:lum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367" y="731838"/>
            <a:ext cx="2555715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0"/>
          <p:cNvPicPr>
            <a:picLocks noGrp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764704"/>
            <a:ext cx="3346450" cy="3888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60712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</TotalTime>
  <Words>203</Words>
  <Application>Microsoft Office PowerPoint</Application>
  <PresentationFormat>Экран (4:3)</PresentationFormat>
  <Paragraphs>17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 Бурение шпуров и скважин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Обуривание взрывных скважин ведется с помощью ЛПС и самоходной буровой установки «Соломатик» Годовой объем бурения:    - ЛПС             - 133 600п.м.    - Соломатик  -  50 400п.м. 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Бурение шпуров и скважин</dc:title>
  <dc:creator>Samsung</dc:creator>
  <cp:lastModifiedBy>Samsung</cp:lastModifiedBy>
  <cp:revision>3</cp:revision>
  <dcterms:created xsi:type="dcterms:W3CDTF">2016-02-11T01:21:38Z</dcterms:created>
  <dcterms:modified xsi:type="dcterms:W3CDTF">2016-02-11T01:53:39Z</dcterms:modified>
</cp:coreProperties>
</file>